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19"/>
  </p:notesMasterIdLst>
  <p:handoutMasterIdLst>
    <p:handoutMasterId r:id="rId20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39" r:id="rId13"/>
    <p:sldId id="1843" r:id="rId14"/>
    <p:sldId id="1837" r:id="rId15"/>
    <p:sldId id="1726" r:id="rId16"/>
    <p:sldId id="1789" r:id="rId17"/>
    <p:sldId id="174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</p14:sldIdLst>
        </p14:section>
        <p14:section name="Annexe" id="{CF3F04AB-7D1E-4581-9149-F795ADC87016}">
          <p14:sldIdLst>
            <p14:sldId id="1789"/>
            <p14:sldId id="17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sscss.org/" TargetMode="External"/><Relationship Id="rId3" Type="http://schemas.openxmlformats.org/officeDocument/2006/relationships/hyperlink" Target="https://valor-software.com/ngx-bootstrap/#/components" TargetMode="External"/><Relationship Id="rId7" Type="http://schemas.openxmlformats.org/officeDocument/2006/relationships/hyperlink" Target="https://ionicframework.com/docs/components" TargetMode="External"/><Relationship Id="rId12" Type="http://schemas.openxmlformats.org/officeDocument/2006/relationships/hyperlink" Target="https://github.com/angular/in-memory-web-api/blob/master/README.md" TargetMode="External"/><Relationship Id="rId2" Type="http://schemas.openxmlformats.org/officeDocument/2006/relationships/hyperlink" Target="https://js.devexpress.com/Documentation/Guide/Angular_Components/Getting_Started/Add_DevExtreme_to_an_Angular_CLI_Applicati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yncfusion.com/" TargetMode="External"/><Relationship Id="rId11" Type="http://schemas.openxmlformats.org/officeDocument/2006/relationships/hyperlink" Target="https://postcss.org/" TargetMode="External"/><Relationship Id="rId5" Type="http://schemas.openxmlformats.org/officeDocument/2006/relationships/hyperlink" Target="https://bulma.io/documentation/" TargetMode="External"/><Relationship Id="rId10" Type="http://schemas.openxmlformats.org/officeDocument/2006/relationships/hyperlink" Target="https://stylus-lang.com/" TargetMode="External"/><Relationship Id="rId4" Type="http://schemas.openxmlformats.org/officeDocument/2006/relationships/hyperlink" Target="https://getbootstrap.com/docs/3.4/getting-started/" TargetMode="External"/><Relationship Id="rId9" Type="http://schemas.openxmlformats.org/officeDocument/2006/relationships/hyperlink" Target="https://sass-lang.com/gui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BASE.Tech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Tech.Web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Js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 err="1"/>
              <a:t>Front.Components</a:t>
            </a:r>
            <a:endParaRPr lang="fr-FR" dirty="0">
              <a:hlinkClick r:id="rId2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 dirty="0">
                <a:solidFill>
                  <a:schemeClr val="tx2"/>
                </a:solidFill>
              </a:rPr>
              <a:t> / </a:t>
            </a:r>
            <a:r>
              <a:rPr lang="fr-FR" dirty="0" err="1">
                <a:solidFill>
                  <a:schemeClr val="tx2"/>
                </a:solidFill>
              </a:rPr>
              <a:t>DevExpress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sz="1800" b="0" dirty="0">
                <a:solidFill>
                  <a:schemeClr val="tx2"/>
                </a:solidFill>
              </a:rPr>
              <a:t>(~angular / material)</a:t>
            </a:r>
            <a:endParaRPr lang="fr-FR" dirty="0">
              <a:solidFill>
                <a:schemeClr val="tx2"/>
              </a:solidFill>
            </a:endParaRPr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 dirty="0" err="1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 dirty="0">
                <a:solidFill>
                  <a:schemeClr val="tx2"/>
                </a:solidFill>
              </a:rPr>
              <a:t> </a:t>
            </a:r>
            <a:r>
              <a:rPr lang="fr-FR" sz="1800" b="0" dirty="0">
                <a:solidFill>
                  <a:schemeClr val="tx2"/>
                </a:solidFill>
              </a:rPr>
              <a:t>(bootstrap adapted for</a:t>
            </a:r>
            <a:r>
              <a:rPr lang="fr-FR" sz="1800" dirty="0">
                <a:solidFill>
                  <a:schemeClr val="tx2"/>
                </a:solidFill>
              </a:rPr>
              <a:t> </a:t>
            </a:r>
            <a:r>
              <a:rPr lang="fr-FR" sz="1800" b="0" dirty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impl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 err="1">
                <a:solidFill>
                  <a:schemeClr val="bg1">
                    <a:lumMod val="75000"/>
                  </a:schemeClr>
                </a:solidFill>
              </a:rPr>
              <a:t>Telerik</a:t>
            </a: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b="0" dirty="0" err="1">
                <a:solidFill>
                  <a:schemeClr val="bg1">
                    <a:lumMod val="75000"/>
                  </a:schemeClr>
                </a:solidFill>
              </a:rPr>
              <a:t>DevExpress</a:t>
            </a:r>
            <a:br>
              <a:rPr lang="fr-FR" sz="1600" dirty="0">
                <a:solidFill>
                  <a:schemeClr val="tx2"/>
                </a:solidFill>
              </a:rPr>
            </a:br>
            <a:endParaRPr lang="fr-FR" sz="1600" dirty="0">
              <a:solidFill>
                <a:schemeClr val="tx2"/>
              </a:solidFill>
            </a:endParaRPr>
          </a:p>
          <a:p>
            <a:pPr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28050F-46ED-49D2-8DAB-E1AE3E0D3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847457"/>
          </a:xfrm>
          <a:prstGeom prst="roundRect">
            <a:avLst>
              <a:gd name="adj" fmla="val 13035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sz="1800" dirty="0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8FFEBB6-EA57-8106-BE09-F6A51383A41D}"/>
              </a:ext>
            </a:extLst>
          </p:cNvPr>
          <p:cNvSpPr txBox="1">
            <a:spLocks/>
          </p:cNvSpPr>
          <p:nvPr/>
        </p:nvSpPr>
        <p:spPr>
          <a:xfrm>
            <a:off x="6136463" y="2085420"/>
            <a:ext cx="5144311" cy="1090400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Back.Mock</a:t>
            </a:r>
            <a:r>
              <a:rPr lang="fr-FR" dirty="0"/>
              <a:t>.(</a:t>
            </a:r>
            <a:r>
              <a:rPr lang="fr-FR" dirty="0" err="1"/>
              <a:t>Api&amp;Db</a:t>
            </a:r>
            <a:r>
              <a:rPr lang="fr-FR" dirty="0"/>
              <a:t>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in-memory-web-api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 err="1"/>
              <a:t>Mokito</a:t>
            </a:r>
            <a:br>
              <a:rPr lang="fr-FR" sz="1600" dirty="0"/>
            </a:br>
            <a:endParaRPr lang="fr-FR" sz="1600" dirty="0"/>
          </a:p>
          <a:p>
            <a:pPr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endParaRPr lang="fr-F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9FB1979-EEC0-E578-E4FC-BA55578FA1A3}"/>
              </a:ext>
            </a:extLst>
          </p:cNvPr>
          <p:cNvSpPr txBox="1">
            <a:spLocks/>
          </p:cNvSpPr>
          <p:nvPr/>
        </p:nvSpPr>
        <p:spPr>
          <a:xfrm>
            <a:off x="6136462" y="3324285"/>
            <a:ext cx="5144311" cy="1090400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Test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Jasmine, Karma, </a:t>
            </a:r>
            <a:r>
              <a:rPr lang="fr-FR" sz="1600" dirty="0" err="1"/>
              <a:t>Nunit</a:t>
            </a:r>
            <a:r>
              <a:rPr lang="fr-FR" sz="1600" dirty="0"/>
              <a:t>, </a:t>
            </a:r>
            <a:r>
              <a:rPr lang="fr-FR" sz="1600" dirty="0" err="1"/>
              <a:t>Xunit</a:t>
            </a:r>
            <a:r>
              <a:rPr lang="fr-FR" sz="1600" dirty="0"/>
              <a:t>, MsTest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Protractor, Cypress, </a:t>
            </a:r>
            <a:br>
              <a:rPr lang="fr-FR" sz="1600" dirty="0"/>
            </a:br>
            <a:endParaRPr lang="fr-FR" sz="1600" dirty="0"/>
          </a:p>
          <a:p>
            <a:pPr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endParaRPr lang="fr-F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2FA4564-4E38-452A-9E56-A8FCA3A45DA7}"/>
              </a:ext>
            </a:extLst>
          </p:cNvPr>
          <p:cNvSpPr txBox="1">
            <a:spLocks/>
          </p:cNvSpPr>
          <p:nvPr/>
        </p:nvSpPr>
        <p:spPr>
          <a:xfrm>
            <a:off x="6136462" y="4563150"/>
            <a:ext cx="5144311" cy="1090400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Doc.Format</a:t>
            </a:r>
            <a:r>
              <a:rPr lang="fr-FR" dirty="0"/>
              <a:t>.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Visio, </a:t>
            </a:r>
            <a:r>
              <a:rPr lang="fr-FR" sz="1600" dirty="0" err="1"/>
              <a:t>Diagram.Net</a:t>
            </a:r>
            <a:r>
              <a:rPr lang="fr-FR" sz="1600" dirty="0"/>
              <a:t>, </a:t>
            </a:r>
            <a:r>
              <a:rPr lang="fr-FR" sz="1600" dirty="0" err="1"/>
              <a:t>LucidShart</a:t>
            </a:r>
            <a:r>
              <a:rPr lang="fr-FR" sz="1600" dirty="0"/>
              <a:t>, </a:t>
            </a:r>
            <a:br>
              <a:rPr lang="fr-FR" sz="1600" dirty="0"/>
            </a:br>
            <a:endParaRPr lang="fr-FR" sz="1600" dirty="0"/>
          </a:p>
          <a:p>
            <a:pPr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572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</TotalTime>
  <Words>678</Words>
  <Application>Microsoft Office PowerPoint</Application>
  <PresentationFormat>Widescreen</PresentationFormat>
  <Paragraphs>217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Allumi Ptf</vt:lpstr>
      <vt:lpstr>Arial</vt:lpstr>
      <vt:lpstr>Arial,Sans-Serif</vt:lpstr>
      <vt:lpstr>Calibri</vt:lpstr>
      <vt:lpstr>KGT_PPT_Theme_New</vt:lpstr>
      <vt:lpstr>BASE.Tech</vt:lpstr>
      <vt:lpstr>Sommaire</vt:lpstr>
      <vt:lpstr>.Net</vt:lpstr>
      <vt:lpstr>Overview</vt:lpstr>
      <vt:lpstr>Stack Specific</vt:lpstr>
      <vt:lpstr>References</vt:lpstr>
      <vt:lpstr>Angular</vt:lpstr>
      <vt:lpstr>Angular</vt:lpstr>
      <vt:lpstr>Material | Ngrx | Rxjs</vt:lpstr>
      <vt:lpstr>References</vt:lpstr>
      <vt:lpstr>Tech.Web</vt:lpstr>
      <vt:lpstr>Html | Css | Js </vt:lpstr>
      <vt:lpstr>PowerPoint Presentation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726</cp:revision>
  <dcterms:created xsi:type="dcterms:W3CDTF">2021-05-30T21:09:19Z</dcterms:created>
  <dcterms:modified xsi:type="dcterms:W3CDTF">2023-09-10T13:45:27Z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